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74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5" y="282575"/>
            <a:ext cx="11847830" cy="590613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565" y="548640"/>
            <a:ext cx="12040870" cy="526859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1465" y="211455"/>
            <a:ext cx="11608435" cy="64344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7670" y="171450"/>
            <a:ext cx="10916285" cy="65144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6545" y="82550"/>
            <a:ext cx="11599545" cy="66929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9230" y="99695"/>
            <a:ext cx="11670030" cy="665924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0340" y="184785"/>
            <a:ext cx="11831955" cy="63341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7185" y="0"/>
            <a:ext cx="10603865" cy="69081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0840" y="255270"/>
            <a:ext cx="11450320" cy="63474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6685" y="384810"/>
            <a:ext cx="11898630" cy="60883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1345" y="515620"/>
            <a:ext cx="10989310" cy="568833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宽屏</PresentationFormat>
  <Paragraphs>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1" baseType="lpstr">
      <vt:lpstr>Arial</vt:lpstr>
      <vt:lpstr>SimSun</vt:lpstr>
      <vt:lpstr>Wingdings</vt:lpstr>
      <vt:lpstr>DejaVu Sans</vt:lpstr>
      <vt:lpstr>Arial Unicode MS</vt:lpstr>
      <vt:lpstr>Arial Black</vt:lpstr>
      <vt:lpstr>Microsoft YaHei</vt:lpstr>
      <vt:lpstr>Droid Sans Fallback</vt:lpstr>
      <vt:lpstr>SimSun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aa100418</dc:creator>
  <cp:lastModifiedBy>aa100418</cp:lastModifiedBy>
  <cp:revision>7</cp:revision>
  <dcterms:created xsi:type="dcterms:W3CDTF">2023-04-03T13:36:31Z</dcterms:created>
  <dcterms:modified xsi:type="dcterms:W3CDTF">2023-04-03T13:36:31Z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1033-11.1.0.11691</vt:lpwstr>
  </property>
  <property fmtid="{D5CDD505-2E9C-101B-9397-08002B2CF9AE}" pid="3" name="ICV">
    <vt:lpwstr/>
  </property>
</Properties>
</file>

<file path=docProps/thumbnail.jpeg>
</file>